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62" r:id="rId11"/>
    <p:sldId id="267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FDD"/>
          </a:solidFill>
        </a:fill>
      </a:tcStyle>
    </a:wholeTbl>
    <a:band2H>
      <a:tcTxStyle/>
      <a:tcStyle>
        <a:tcBdr/>
        <a:fill>
          <a:solidFill>
            <a:srgbClr val="EEF0E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E3CF"/>
          </a:solidFill>
        </a:fill>
      </a:tcStyle>
    </a:wholeTbl>
    <a:band2H>
      <a:tcTxStyle/>
      <a:tcStyle>
        <a:tcBdr/>
        <a:fill>
          <a:solidFill>
            <a:srgbClr val="F2F1E9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3D4"/>
          </a:solidFill>
        </a:fill>
      </a:tcStyle>
    </a:wholeTbl>
    <a:band2H>
      <a:tcTxStyle/>
      <a:tcStyle>
        <a:tcBdr/>
        <a:fill>
          <a:solidFill>
            <a:srgbClr val="EBEAEB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6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4260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Rectangle 8"/>
          <p:cNvSpPr/>
          <p:nvPr/>
        </p:nvSpPr>
        <p:spPr>
          <a:xfrm>
            <a:off x="345439" y="2942601"/>
            <a:ext cx="8352474" cy="2463801"/>
          </a:xfrm>
          <a:prstGeom prst="rect">
            <a:avLst/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Rectangle 13"/>
          <p:cNvSpPr/>
          <p:nvPr/>
        </p:nvSpPr>
        <p:spPr>
          <a:xfrm>
            <a:off x="446087" y="3055938"/>
            <a:ext cx="8055107" cy="22447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Rectangle 10"/>
          <p:cNvSpPr/>
          <p:nvPr/>
        </p:nvSpPr>
        <p:spPr>
          <a:xfrm>
            <a:off x="541337" y="4559300"/>
            <a:ext cx="7959857" cy="6635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 9"/>
          <p:cNvSpPr/>
          <p:nvPr/>
        </p:nvSpPr>
        <p:spPr>
          <a:xfrm>
            <a:off x="539749" y="3140075"/>
            <a:ext cx="7961447" cy="2076450"/>
          </a:xfrm>
          <a:prstGeom prst="rect">
            <a:avLst/>
          </a:prstGeom>
          <a:ln w="6350">
            <a:solidFill>
              <a:srgbClr val="6B7D7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51430" y="4648200"/>
            <a:ext cx="7780123" cy="457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1800" cap="all" spc="300">
                <a:solidFill>
                  <a:srgbClr val="FFFFFF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1800" cap="all" spc="300">
                <a:solidFill>
                  <a:srgbClr val="FFFFFF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1800" cap="all" spc="300">
                <a:solidFill>
                  <a:srgbClr val="FFFFFF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1800" cap="all" spc="300">
                <a:solidFill>
                  <a:srgbClr val="FFFFFF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1800" cap="all" spc="300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" name="Texte du titre"/>
          <p:cNvSpPr txBox="1">
            <a:spLocks noGrp="1"/>
          </p:cNvSpPr>
          <p:nvPr>
            <p:ph type="title"/>
          </p:nvPr>
        </p:nvSpPr>
        <p:spPr>
          <a:xfrm>
            <a:off x="639207" y="3227033"/>
            <a:ext cx="7783722" cy="12192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47534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Rounded Rectangle 6"/>
          <p:cNvSpPr/>
          <p:nvPr/>
        </p:nvSpPr>
        <p:spPr>
          <a:xfrm>
            <a:off x="0" y="1"/>
            <a:ext cx="9144000" cy="6858001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Rectangle 2"/>
          <p:cNvSpPr/>
          <p:nvPr/>
        </p:nvSpPr>
        <p:spPr>
          <a:xfrm>
            <a:off x="467543" y="404663"/>
            <a:ext cx="8208914" cy="1224138"/>
          </a:xfrm>
          <a:prstGeom prst="rect">
            <a:avLst/>
          </a:prstGeom>
          <a:solidFill>
            <a:srgbClr val="FFFFFF"/>
          </a:solidFill>
          <a:ln w="25400">
            <a:solidFill>
              <a:srgbClr val="6B767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43" name="Groupe 9"/>
          <p:cNvGrpSpPr/>
          <p:nvPr/>
        </p:nvGrpSpPr>
        <p:grpSpPr>
          <a:xfrm>
            <a:off x="7452320" y="616347"/>
            <a:ext cx="1080121" cy="720081"/>
            <a:chOff x="0" y="0"/>
            <a:chExt cx="1080119" cy="720079"/>
          </a:xfrm>
        </p:grpSpPr>
        <p:pic>
          <p:nvPicPr>
            <p:cNvPr id="141" name="Image 8" descr="Image 8"/>
            <p:cNvPicPr>
              <a:picLocks noChangeAspect="1"/>
            </p:cNvPicPr>
            <p:nvPr/>
          </p:nvPicPr>
          <p:blipFill>
            <a:blip r:embed="rId3"/>
            <a:srcRect l="11722" t="24482" r="11722" b="24482"/>
            <a:stretch>
              <a:fillRect/>
            </a:stretch>
          </p:blipFill>
          <p:spPr>
            <a:xfrm>
              <a:off x="0" y="0"/>
              <a:ext cx="1080120" cy="72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Image 1" descr="Image 1"/>
            <p:cNvPicPr>
              <a:picLocks noChangeAspect="1"/>
            </p:cNvPicPr>
            <p:nvPr/>
          </p:nvPicPr>
          <p:blipFill>
            <a:blip r:embed="rId4"/>
            <a:srcRect l="29778" t="14700" r="31333" b="32801"/>
            <a:stretch>
              <a:fillRect/>
            </a:stretch>
          </p:blipFill>
          <p:spPr>
            <a:xfrm>
              <a:off x="124232" y="152126"/>
              <a:ext cx="135016" cy="135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Texte niveau 1…"/>
          <p:cNvSpPr txBox="1">
            <a:spLocks noGrp="1"/>
          </p:cNvSpPr>
          <p:nvPr>
            <p:ph type="body" idx="1"/>
          </p:nvPr>
        </p:nvSpPr>
        <p:spPr>
          <a:xfrm>
            <a:off x="395536" y="1556791"/>
            <a:ext cx="8229601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677862" indent="-266700">
              <a:spcBef>
                <a:spcPts val="600"/>
              </a:spcBef>
              <a:defRPr sz="2800"/>
            </a:lvl2pPr>
            <a:lvl3pPr marL="1005839" indent="-320039">
              <a:spcBef>
                <a:spcPts val="600"/>
              </a:spcBef>
              <a:defRPr sz="2800"/>
            </a:lvl3pPr>
            <a:lvl4pPr marL="1406525" indent="-355600">
              <a:spcBef>
                <a:spcPts val="600"/>
              </a:spcBef>
              <a:defRPr sz="2800"/>
            </a:lvl4pPr>
            <a:lvl5pPr marL="1725612" indent="-400049"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5" name="Texte du titre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Texte du titre</a:t>
            </a:r>
          </a:p>
        </p:txBody>
      </p:sp>
      <p:sp>
        <p:nvSpPr>
          <p:cNvPr id="14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e du titre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Char char="»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e du titre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1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600"/>
              </a:spcBef>
              <a:buClr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90575" indent="-333375">
              <a:spcBef>
                <a:spcPts val="600"/>
              </a:spcBef>
              <a:buClrTx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>
              <a:spcBef>
                <a:spcPts val="600"/>
              </a:spcBef>
              <a:buClrTx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>
              <a:spcBef>
                <a:spcPts val="600"/>
              </a:spcBef>
              <a:buClrTx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>
              <a:spcBef>
                <a:spcPts val="600"/>
              </a:spcBef>
              <a:buClrTx/>
              <a:buChar char="»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9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e du titre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5" name="Texte niveau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>
              <a:spcBef>
                <a:spcPts val="700"/>
              </a:spcBef>
              <a:buClrTx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Char char="–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Char char="»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e du titre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Rectangle 14"/>
          <p:cNvSpPr/>
          <p:nvPr/>
        </p:nvSpPr>
        <p:spPr>
          <a:xfrm>
            <a:off x="676275" y="4541837"/>
            <a:ext cx="7816850" cy="6635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Rectangle 13"/>
          <p:cNvSpPr/>
          <p:nvPr/>
        </p:nvSpPr>
        <p:spPr>
          <a:xfrm>
            <a:off x="676275" y="3124200"/>
            <a:ext cx="7816850" cy="2078039"/>
          </a:xfrm>
          <a:prstGeom prst="rect">
            <a:avLst/>
          </a:prstGeom>
          <a:ln w="6350">
            <a:solidFill>
              <a:srgbClr val="6B7D7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exte du titre"/>
          <p:cNvSpPr txBox="1">
            <a:spLocks noGrp="1"/>
          </p:cNvSpPr>
          <p:nvPr>
            <p:ph type="title"/>
          </p:nvPr>
        </p:nvSpPr>
        <p:spPr>
          <a:xfrm>
            <a:off x="736456" y="3200399"/>
            <a:ext cx="7696201" cy="12954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47534C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4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36456" y="4607509"/>
            <a:ext cx="7696201" cy="52378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 cap="all" spc="250">
                <a:solidFill>
                  <a:srgbClr val="FFFFFF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 cap="all" spc="250">
                <a:solidFill>
                  <a:srgbClr val="FFFFFF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 cap="all" spc="250">
                <a:solidFill>
                  <a:srgbClr val="FFFFFF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 cap="all" spc="250">
                <a:solidFill>
                  <a:srgbClr val="FFFFFF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 cap="all" spc="250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Rounded Rectangle 6"/>
          <p:cNvSpPr/>
          <p:nvPr/>
        </p:nvSpPr>
        <p:spPr>
          <a:xfrm>
            <a:off x="0" y="1"/>
            <a:ext cx="9144000" cy="6858001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Rectangle 2"/>
          <p:cNvSpPr/>
          <p:nvPr/>
        </p:nvSpPr>
        <p:spPr>
          <a:xfrm>
            <a:off x="467543" y="404663"/>
            <a:ext cx="8208914" cy="1224138"/>
          </a:xfrm>
          <a:prstGeom prst="rect">
            <a:avLst/>
          </a:prstGeom>
          <a:solidFill>
            <a:srgbClr val="FFFFFF"/>
          </a:solidFill>
          <a:ln w="25400">
            <a:solidFill>
              <a:srgbClr val="6B767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0" name="Groupe 9"/>
          <p:cNvGrpSpPr/>
          <p:nvPr/>
        </p:nvGrpSpPr>
        <p:grpSpPr>
          <a:xfrm>
            <a:off x="7452320" y="616347"/>
            <a:ext cx="1080121" cy="720081"/>
            <a:chOff x="0" y="0"/>
            <a:chExt cx="1080119" cy="720079"/>
          </a:xfrm>
        </p:grpSpPr>
        <p:pic>
          <p:nvPicPr>
            <p:cNvPr id="58" name="Image 8" descr="Image 8"/>
            <p:cNvPicPr>
              <a:picLocks noChangeAspect="1"/>
            </p:cNvPicPr>
            <p:nvPr/>
          </p:nvPicPr>
          <p:blipFill>
            <a:blip r:embed="rId3"/>
            <a:srcRect l="11722" t="24482" r="11722" b="24482"/>
            <a:stretch>
              <a:fillRect/>
            </a:stretch>
          </p:blipFill>
          <p:spPr>
            <a:xfrm>
              <a:off x="0" y="0"/>
              <a:ext cx="1080120" cy="72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Image 1" descr="Image 1"/>
            <p:cNvPicPr>
              <a:picLocks noChangeAspect="1"/>
            </p:cNvPicPr>
            <p:nvPr/>
          </p:nvPicPr>
          <p:blipFill>
            <a:blip r:embed="rId4"/>
            <a:srcRect l="29778" t="14700" r="31333" b="32801"/>
            <a:stretch>
              <a:fillRect/>
            </a:stretch>
          </p:blipFill>
          <p:spPr>
            <a:xfrm>
              <a:off x="124232" y="152126"/>
              <a:ext cx="135016" cy="135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" name="Texte du titre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Texte du titre</a:t>
            </a:r>
          </a:p>
        </p:txBody>
      </p:sp>
      <p:sp>
        <p:nvSpPr>
          <p:cNvPr id="6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6128" y="1719071"/>
            <a:ext cx="4038601" cy="440740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677862" indent="-266700">
              <a:spcBef>
                <a:spcPts val="600"/>
              </a:spcBef>
              <a:defRPr sz="2800"/>
            </a:lvl2pPr>
            <a:lvl3pPr marL="1005839" indent="-320039">
              <a:spcBef>
                <a:spcPts val="600"/>
              </a:spcBef>
              <a:defRPr sz="2800"/>
            </a:lvl3pPr>
            <a:lvl4pPr marL="1406525" indent="-355600">
              <a:spcBef>
                <a:spcPts val="600"/>
              </a:spcBef>
              <a:defRPr sz="2800"/>
            </a:lvl4pPr>
            <a:lvl5pPr marL="1681162" indent="-355599"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Rounded Rectangle 6"/>
          <p:cNvSpPr/>
          <p:nvPr/>
        </p:nvSpPr>
        <p:spPr>
          <a:xfrm>
            <a:off x="0" y="1"/>
            <a:ext cx="9144000" cy="6858001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Rectangle 2"/>
          <p:cNvSpPr/>
          <p:nvPr/>
        </p:nvSpPr>
        <p:spPr>
          <a:xfrm>
            <a:off x="467543" y="404663"/>
            <a:ext cx="8208914" cy="1224138"/>
          </a:xfrm>
          <a:prstGeom prst="rect">
            <a:avLst/>
          </a:prstGeom>
          <a:solidFill>
            <a:srgbClr val="FFFFFF"/>
          </a:solidFill>
          <a:ln w="25400">
            <a:solidFill>
              <a:srgbClr val="6B767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5" name="Groupe 9"/>
          <p:cNvGrpSpPr/>
          <p:nvPr/>
        </p:nvGrpSpPr>
        <p:grpSpPr>
          <a:xfrm>
            <a:off x="7452320" y="616347"/>
            <a:ext cx="1080121" cy="720081"/>
            <a:chOff x="0" y="0"/>
            <a:chExt cx="1080119" cy="720079"/>
          </a:xfrm>
        </p:grpSpPr>
        <p:pic>
          <p:nvPicPr>
            <p:cNvPr id="73" name="Image 8" descr="Image 8"/>
            <p:cNvPicPr>
              <a:picLocks noChangeAspect="1"/>
            </p:cNvPicPr>
            <p:nvPr/>
          </p:nvPicPr>
          <p:blipFill>
            <a:blip r:embed="rId3"/>
            <a:srcRect l="11722" t="24482" r="11722" b="24482"/>
            <a:stretch>
              <a:fillRect/>
            </a:stretch>
          </p:blipFill>
          <p:spPr>
            <a:xfrm>
              <a:off x="0" y="0"/>
              <a:ext cx="1080120" cy="72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Image 1" descr="Image 1"/>
            <p:cNvPicPr>
              <a:picLocks noChangeAspect="1"/>
            </p:cNvPicPr>
            <p:nvPr/>
          </p:nvPicPr>
          <p:blipFill>
            <a:blip r:embed="rId4"/>
            <a:srcRect l="29778" t="14700" r="31333" b="32801"/>
            <a:stretch>
              <a:fillRect/>
            </a:stretch>
          </p:blipFill>
          <p:spPr>
            <a:xfrm>
              <a:off x="124232" y="152126"/>
              <a:ext cx="135016" cy="135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" name="Texte du titre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Texte du titre</a:t>
            </a:r>
          </a:p>
        </p:txBody>
      </p:sp>
      <p:sp>
        <p:nvSpPr>
          <p:cNvPr id="7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26128" y="1722438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 sz="2200" b="1"/>
            </a:lvl1pPr>
            <a:lvl2pPr marL="0" indent="457200" algn="ctr">
              <a:buClrTx/>
              <a:buSzTx/>
              <a:buFontTx/>
              <a:buNone/>
              <a:defRPr sz="2200" b="1"/>
            </a:lvl2pPr>
            <a:lvl3pPr marL="0" indent="914400" algn="ctr">
              <a:buClrTx/>
              <a:buSzTx/>
              <a:buFontTx/>
              <a:buNone/>
              <a:defRPr sz="2200" b="1"/>
            </a:lvl3pPr>
            <a:lvl4pPr marL="0" indent="1371600" algn="ctr">
              <a:buClrTx/>
              <a:buSzTx/>
              <a:buFontTx/>
              <a:buNone/>
              <a:defRPr sz="2200" b="1"/>
            </a:lvl4pPr>
            <a:lvl5pPr marL="0" indent="1828800" algn="ctr">
              <a:buClrTx/>
              <a:buSzTx/>
              <a:buFontTx/>
              <a:buNone/>
              <a:defRPr sz="22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722438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FontTx/>
              <a:buNone/>
              <a:defRPr sz="2200" b="1"/>
            </a:pPr>
            <a:endParaRPr/>
          </a:p>
        </p:txBody>
      </p:sp>
      <p:sp>
        <p:nvSpPr>
          <p:cNvPr id="7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Rounded Rectangle 6"/>
          <p:cNvSpPr/>
          <p:nvPr/>
        </p:nvSpPr>
        <p:spPr>
          <a:xfrm>
            <a:off x="0" y="1"/>
            <a:ext cx="9144000" cy="6858001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Rectangle 2"/>
          <p:cNvSpPr/>
          <p:nvPr/>
        </p:nvSpPr>
        <p:spPr>
          <a:xfrm>
            <a:off x="467543" y="404663"/>
            <a:ext cx="8208914" cy="1224138"/>
          </a:xfrm>
          <a:prstGeom prst="rect">
            <a:avLst/>
          </a:prstGeom>
          <a:solidFill>
            <a:srgbClr val="FFFFFF"/>
          </a:solidFill>
          <a:ln w="25400">
            <a:solidFill>
              <a:srgbClr val="6B767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1" name="Groupe 9"/>
          <p:cNvGrpSpPr/>
          <p:nvPr/>
        </p:nvGrpSpPr>
        <p:grpSpPr>
          <a:xfrm>
            <a:off x="7452320" y="616347"/>
            <a:ext cx="1080121" cy="720081"/>
            <a:chOff x="0" y="0"/>
            <a:chExt cx="1080119" cy="720079"/>
          </a:xfrm>
        </p:grpSpPr>
        <p:pic>
          <p:nvPicPr>
            <p:cNvPr id="89" name="Image 8" descr="Image 8"/>
            <p:cNvPicPr>
              <a:picLocks noChangeAspect="1"/>
            </p:cNvPicPr>
            <p:nvPr/>
          </p:nvPicPr>
          <p:blipFill>
            <a:blip r:embed="rId3"/>
            <a:srcRect l="11722" t="24482" r="11722" b="24482"/>
            <a:stretch>
              <a:fillRect/>
            </a:stretch>
          </p:blipFill>
          <p:spPr>
            <a:xfrm>
              <a:off x="0" y="0"/>
              <a:ext cx="1080120" cy="72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Image 1" descr="Image 1"/>
            <p:cNvPicPr>
              <a:picLocks noChangeAspect="1"/>
            </p:cNvPicPr>
            <p:nvPr/>
          </p:nvPicPr>
          <p:blipFill>
            <a:blip r:embed="rId4"/>
            <a:srcRect l="29778" t="14700" r="31333" b="32801"/>
            <a:stretch>
              <a:fillRect/>
            </a:stretch>
          </p:blipFill>
          <p:spPr>
            <a:xfrm>
              <a:off x="124232" y="152126"/>
              <a:ext cx="135016" cy="135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Texte du titre</a:t>
            </a:r>
          </a:p>
        </p:txBody>
      </p:sp>
      <p:sp>
        <p:nvSpPr>
          <p:cNvPr id="9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Rectangle 7"/>
          <p:cNvSpPr/>
          <p:nvPr/>
        </p:nvSpPr>
        <p:spPr>
          <a:xfrm>
            <a:off x="560033" y="1505711"/>
            <a:ext cx="2716567" cy="3523489"/>
          </a:xfrm>
          <a:prstGeom prst="rect">
            <a:avLst/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Rectangle 9"/>
          <p:cNvSpPr/>
          <p:nvPr/>
        </p:nvSpPr>
        <p:spPr>
          <a:xfrm>
            <a:off x="676274" y="1643063"/>
            <a:ext cx="2484440" cy="3233738"/>
          </a:xfrm>
          <a:prstGeom prst="rect">
            <a:avLst/>
          </a:prstGeom>
          <a:solidFill>
            <a:srgbClr val="FFFFFF"/>
          </a:solidFill>
          <a:ln w="6350">
            <a:solidFill>
              <a:srgbClr val="6B7D7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672420" indent="-261257">
              <a:spcBef>
                <a:spcPts val="700"/>
              </a:spcBef>
              <a:defRPr sz="3200"/>
            </a:lvl2pPr>
            <a:lvl3pPr>
              <a:spcBef>
                <a:spcPts val="700"/>
              </a:spcBef>
              <a:defRPr sz="3200"/>
            </a:lvl3pPr>
            <a:lvl4pPr marL="1416685" indent="-365760">
              <a:spcBef>
                <a:spcPts val="700"/>
              </a:spcBef>
              <a:defRPr sz="3200"/>
            </a:lvl4pPr>
            <a:lvl5pPr marL="1691322" indent="-365759">
              <a:spcBef>
                <a:spcPts val="700"/>
              </a:spcBef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ClrTx/>
              <a:buSzTx/>
              <a:buFontTx/>
              <a:buNone/>
              <a:defRPr sz="1400">
                <a:solidFill>
                  <a:srgbClr val="47534C"/>
                </a:solidFill>
              </a:defRPr>
            </a:pPr>
            <a:endParaRPr/>
          </a:p>
        </p:txBody>
      </p:sp>
      <p:sp>
        <p:nvSpPr>
          <p:cNvPr id="115" name="Texte du titre"/>
          <p:cNvSpPr txBox="1">
            <a:spLocks noGrp="1"/>
          </p:cNvSpPr>
          <p:nvPr>
            <p:ph type="title"/>
          </p:nvPr>
        </p:nvSpPr>
        <p:spPr>
          <a:xfrm>
            <a:off x="769000" y="1734311"/>
            <a:ext cx="2298634" cy="119162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Texte du titre</a:t>
            </a:r>
          </a:p>
        </p:txBody>
      </p:sp>
      <p:sp>
        <p:nvSpPr>
          <p:cNvPr id="11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icture Placeholder 2"/>
          <p:cNvSpPr>
            <a:spLocks noGrp="1"/>
          </p:cNvSpPr>
          <p:nvPr>
            <p:ph type="pic" idx="21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6289" y="5656555"/>
            <a:ext cx="7244737" cy="4017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500" cap="all" spc="250">
                <a:solidFill>
                  <a:srgbClr val="FFFFFF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500" cap="all" spc="250">
                <a:solidFill>
                  <a:srgbClr val="FFFFFF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500" cap="all" spc="250">
                <a:solidFill>
                  <a:srgbClr val="FFFFFF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500" cap="all" spc="250">
                <a:solidFill>
                  <a:srgbClr val="FFFFFF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500" cap="all" spc="250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0" name="Texte du titre"/>
          <p:cNvSpPr txBox="1"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t>Texte du titre</a:t>
            </a:r>
          </a:p>
        </p:txBody>
      </p:sp>
      <p:sp>
        <p:nvSpPr>
          <p:cNvPr id="1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ounded Rectangle 6"/>
          <p:cNvSpPr/>
          <p:nvPr/>
        </p:nvSpPr>
        <p:spPr>
          <a:xfrm>
            <a:off x="0" y="1"/>
            <a:ext cx="9144000" cy="6858001"/>
          </a:xfrm>
          <a:prstGeom prst="roundRect">
            <a:avLst>
              <a:gd name="adj" fmla="val 1735"/>
            </a:avLst>
          </a:prstGeom>
          <a:blipFill>
            <a:blip r:embed="rId21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 2"/>
          <p:cNvSpPr/>
          <p:nvPr/>
        </p:nvSpPr>
        <p:spPr>
          <a:xfrm>
            <a:off x="467543" y="404663"/>
            <a:ext cx="8208914" cy="1224138"/>
          </a:xfrm>
          <a:prstGeom prst="rect">
            <a:avLst/>
          </a:prstGeom>
          <a:solidFill>
            <a:srgbClr val="FFFFFF"/>
          </a:solidFill>
          <a:ln w="25400">
            <a:solidFill>
              <a:srgbClr val="6B767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" name="Groupe 9"/>
          <p:cNvGrpSpPr/>
          <p:nvPr/>
        </p:nvGrpSpPr>
        <p:grpSpPr>
          <a:xfrm>
            <a:off x="7452320" y="616347"/>
            <a:ext cx="1080121" cy="720081"/>
            <a:chOff x="0" y="0"/>
            <a:chExt cx="1080119" cy="720079"/>
          </a:xfrm>
        </p:grpSpPr>
        <p:pic>
          <p:nvPicPr>
            <p:cNvPr id="5" name="Image 8" descr="Image 8"/>
            <p:cNvPicPr>
              <a:picLocks noChangeAspect="1"/>
            </p:cNvPicPr>
            <p:nvPr/>
          </p:nvPicPr>
          <p:blipFill>
            <a:blip r:embed="rId22"/>
            <a:srcRect l="11722" t="24482" r="11722" b="24482"/>
            <a:stretch>
              <a:fillRect/>
            </a:stretch>
          </p:blipFill>
          <p:spPr>
            <a:xfrm>
              <a:off x="0" y="0"/>
              <a:ext cx="1080120" cy="72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 1" descr="Image 1"/>
            <p:cNvPicPr>
              <a:picLocks noChangeAspect="1"/>
            </p:cNvPicPr>
            <p:nvPr/>
          </p:nvPicPr>
          <p:blipFill>
            <a:blip r:embed="rId23"/>
            <a:srcRect l="29778" t="14700" r="31333" b="32801"/>
            <a:stretch>
              <a:fillRect/>
            </a:stretch>
          </p:blipFill>
          <p:spPr>
            <a:xfrm>
              <a:off x="124232" y="152126"/>
              <a:ext cx="135016" cy="135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" name="Texte du titre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Texte du titre</a:t>
            </a:r>
          </a:p>
        </p:txBody>
      </p:sp>
      <p:sp>
        <p:nvSpPr>
          <p:cNvPr id="1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0" baseline="0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9pPr>
    </p:titleStyle>
    <p:bodyStyle>
      <a:lvl1pPr marL="3429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685482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906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93825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668462" marR="0" indent="-34289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1867988" marR="0" indent="-31350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142308" marR="0" indent="-31350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2325188" marR="0" indent="-31350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2508068" marR="0" indent="-31350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247">
            <a:off x="6349863" y="2142304"/>
            <a:ext cx="2285718" cy="3233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38" name="Image 5"/>
          <p:cNvGrpSpPr/>
          <p:nvPr/>
        </p:nvGrpSpPr>
        <p:grpSpPr>
          <a:xfrm>
            <a:off x="-52359" y="2146219"/>
            <a:ext cx="3261398" cy="3261399"/>
            <a:chOff x="0" y="0"/>
            <a:chExt cx="3261397" cy="3261397"/>
          </a:xfrm>
        </p:grpSpPr>
        <p:sp>
          <p:nvSpPr>
            <p:cNvPr id="236" name="Carré"/>
            <p:cNvSpPr/>
            <p:nvPr/>
          </p:nvSpPr>
          <p:spPr>
            <a:xfrm rot="20112189">
              <a:off x="402025" y="402025"/>
              <a:ext cx="2457348" cy="2457348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37" name="image5.png" descr="image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112189">
              <a:off x="402025" y="402025"/>
              <a:ext cx="2457348" cy="2457348"/>
            </a:xfrm>
            <a:prstGeom prst="rect">
              <a:avLst/>
            </a:prstGeom>
            <a:ln w="101600" cap="sq">
              <a:solidFill>
                <a:srgbClr val="FDFDFD"/>
              </a:solidFill>
              <a:prstDash val="solid"/>
              <a:miter lim="800000"/>
            </a:ln>
            <a:effectLst>
              <a:outerShdw blurRad="63500" dist="37500" dir="7560000" rotWithShape="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239" name="ZoneTexte 4"/>
          <p:cNvSpPr txBox="1"/>
          <p:nvPr/>
        </p:nvSpPr>
        <p:spPr>
          <a:xfrm>
            <a:off x="514250" y="1784055"/>
            <a:ext cx="7839783" cy="467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  </a:t>
            </a:r>
            <a:r>
              <a:rPr sz="1600" dirty="0"/>
              <a:t>Après </a:t>
            </a:r>
            <a:r>
              <a:rPr sz="1600" dirty="0" err="1"/>
              <a:t>septembre</a:t>
            </a:r>
            <a:r>
              <a:rPr sz="1600" dirty="0"/>
              <a:t> 44 et la </a:t>
            </a:r>
            <a:r>
              <a:rPr sz="1600" dirty="0" err="1"/>
              <a:t>commémoration</a:t>
            </a:r>
            <a:r>
              <a:rPr sz="1600" dirty="0"/>
              <a:t> </a:t>
            </a:r>
            <a:r>
              <a:rPr sz="1600" dirty="0" err="1"/>
              <a:t>en</a:t>
            </a:r>
            <a:r>
              <a:rPr sz="1600" dirty="0"/>
              <a:t> 2019…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    </a:t>
            </a:r>
            <a:endParaRPr sz="2400" dirty="0"/>
          </a:p>
          <a:p>
            <a:pPr>
              <a:defRPr sz="2400" b="1">
                <a:latin typeface="+mn-lt"/>
                <a:ea typeface="+mn-ea"/>
                <a:cs typeface="+mn-cs"/>
                <a:sym typeface="Calibri"/>
              </a:defRPr>
            </a:pPr>
            <a:endParaRPr sz="2400" dirty="0"/>
          </a:p>
          <a:p>
            <a:pPr>
              <a:defRPr sz="2400" b="1">
                <a:latin typeface="+mn-lt"/>
                <a:ea typeface="+mn-ea"/>
                <a:cs typeface="+mn-cs"/>
                <a:sym typeface="Calibri"/>
              </a:defRPr>
            </a:pPr>
            <a:endParaRPr sz="2400" dirty="0"/>
          </a:p>
          <a:p>
            <a:pPr>
              <a:defRPr sz="2400" b="1">
                <a:latin typeface="+mn-lt"/>
                <a:ea typeface="+mn-ea"/>
                <a:cs typeface="+mn-cs"/>
                <a:sym typeface="Calibri"/>
              </a:defRPr>
            </a:pPr>
            <a:endParaRPr sz="2400" dirty="0"/>
          </a:p>
          <a:p>
            <a:pPr>
              <a:defRPr sz="2400" b="1">
                <a:latin typeface="+mn-lt"/>
                <a:ea typeface="+mn-ea"/>
                <a:cs typeface="+mn-cs"/>
                <a:sym typeface="Calibri"/>
              </a:defRPr>
            </a:pPr>
            <a:endParaRPr sz="2400" dirty="0"/>
          </a:p>
          <a:p>
            <a:pPr>
              <a:defRPr sz="4000" b="1">
                <a:latin typeface="+mn-lt"/>
                <a:ea typeface="+mn-ea"/>
                <a:cs typeface="+mn-cs"/>
                <a:sym typeface="Calibri"/>
              </a:defRPr>
            </a:pPr>
            <a:endParaRPr sz="2400" dirty="0"/>
          </a:p>
          <a:p>
            <a:pPr>
              <a:defRPr sz="4000" b="1">
                <a:latin typeface="+mn-lt"/>
                <a:ea typeface="+mn-ea"/>
                <a:cs typeface="+mn-cs"/>
                <a:sym typeface="Calibri"/>
              </a:defRPr>
            </a:pPr>
            <a:endParaRPr sz="2400" dirty="0"/>
          </a:p>
          <a:p>
            <a:pPr>
              <a:defRPr sz="2400" b="1">
                <a:latin typeface="+mn-lt"/>
                <a:ea typeface="+mn-ea"/>
                <a:cs typeface="+mn-cs"/>
                <a:sym typeface="Calibri"/>
              </a:defRPr>
            </a:pPr>
            <a:endParaRPr lang="fr-BE" dirty="0"/>
          </a:p>
          <a:p>
            <a:pPr>
              <a:defRPr sz="2400" b="1">
                <a:latin typeface="+mn-lt"/>
                <a:ea typeface="+mn-ea"/>
                <a:cs typeface="+mn-cs"/>
                <a:sym typeface="Calibri"/>
              </a:defRPr>
            </a:pPr>
            <a:endParaRPr lang="fr-BE" dirty="0"/>
          </a:p>
          <a:p>
            <a:pPr>
              <a:defRPr sz="2400" b="1">
                <a:latin typeface="+mn-lt"/>
                <a:ea typeface="+mn-ea"/>
                <a:cs typeface="+mn-cs"/>
                <a:sym typeface="Calibri"/>
              </a:defRPr>
            </a:pPr>
            <a:endParaRPr lang="fr-BE" dirty="0"/>
          </a:p>
          <a:p>
            <a:pPr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…</a:t>
            </a:r>
            <a:r>
              <a:rPr dirty="0" err="1"/>
              <a:t>Voici</a:t>
            </a:r>
            <a:r>
              <a:rPr dirty="0"/>
              <a:t> le retour de LIBERATION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					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septembre</a:t>
            </a:r>
            <a:r>
              <a:rPr dirty="0"/>
              <a:t> 2024</a:t>
            </a:r>
          </a:p>
        </p:txBody>
      </p:sp>
      <p:grpSp>
        <p:nvGrpSpPr>
          <p:cNvPr id="245" name="Image 6"/>
          <p:cNvGrpSpPr/>
          <p:nvPr/>
        </p:nvGrpSpPr>
        <p:grpSpPr>
          <a:xfrm>
            <a:off x="2598002" y="2924943"/>
            <a:ext cx="3443357" cy="2483232"/>
            <a:chOff x="0" y="0"/>
            <a:chExt cx="3443356" cy="2483230"/>
          </a:xfrm>
        </p:grpSpPr>
        <p:sp>
          <p:nvSpPr>
            <p:cNvPr id="243" name="Rectangle"/>
            <p:cNvSpPr/>
            <p:nvPr/>
          </p:nvSpPr>
          <p:spPr>
            <a:xfrm>
              <a:off x="0" y="0"/>
              <a:ext cx="3443357" cy="248323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44" name="image6.png" descr="image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443357" cy="2483231"/>
            </a:xfrm>
            <a:prstGeom prst="rect">
              <a:avLst/>
            </a:prstGeom>
            <a:ln w="101600" cap="sq">
              <a:solidFill>
                <a:srgbClr val="FDFDFD"/>
              </a:solidFill>
              <a:prstDash val="solid"/>
              <a:miter lim="800000"/>
            </a:ln>
            <a:effectLst>
              <a:outerShdw blurRad="63500" dist="37500" dir="7560000" rotWithShape="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246" name="Title 1"/>
          <p:cNvSpPr txBox="1"/>
          <p:nvPr/>
        </p:nvSpPr>
        <p:spPr>
          <a:xfrm>
            <a:off x="801296" y="447487"/>
            <a:ext cx="6537960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 b="1" cap="all">
                <a:latin typeface="+mn-lt"/>
                <a:ea typeface="+mn-ea"/>
                <a:cs typeface="+mn-cs"/>
                <a:sym typeface="Calibri"/>
              </a:defRPr>
            </a:pPr>
            <a:r>
              <a:t>80</a:t>
            </a:r>
            <a:r>
              <a:rPr baseline="30000"/>
              <a:t>e</a:t>
            </a:r>
            <a:r>
              <a:t> anniversaire de la libération d’ohey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1"/>
          <p:cNvSpPr txBox="1"/>
          <p:nvPr/>
        </p:nvSpPr>
        <p:spPr>
          <a:xfrm>
            <a:off x="441255" y="692695"/>
            <a:ext cx="39410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u="sng" cap="all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Orientation Générale</a:t>
            </a:r>
          </a:p>
        </p:txBody>
      </p:sp>
      <p:sp>
        <p:nvSpPr>
          <p:cNvPr id="271" name="Content Placeholder 1"/>
          <p:cNvSpPr txBox="1"/>
          <p:nvPr/>
        </p:nvSpPr>
        <p:spPr>
          <a:xfrm>
            <a:off x="4185672" y="763297"/>
            <a:ext cx="3364944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2" indent="685800">
              <a:spcBef>
                <a:spcPts val="400"/>
              </a:spcBef>
              <a:defRPr>
                <a:solidFill>
                  <a:srgbClr val="564B3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Vue globale</a:t>
            </a:r>
          </a:p>
        </p:txBody>
      </p:sp>
      <p:pic>
        <p:nvPicPr>
          <p:cNvPr id="272" name="Image 22" descr="Image 22"/>
          <p:cNvPicPr>
            <a:picLocks noChangeAspect="1"/>
          </p:cNvPicPr>
          <p:nvPr/>
        </p:nvPicPr>
        <p:blipFill>
          <a:blip r:embed="rId2"/>
          <a:srcRect t="13601" r="4325" b="15000"/>
          <a:stretch>
            <a:fillRect/>
          </a:stretch>
        </p:blipFill>
        <p:spPr>
          <a:xfrm>
            <a:off x="151655" y="2852935"/>
            <a:ext cx="8840690" cy="37111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5" name="Rectangle : coins arrondis 23"/>
          <p:cNvGrpSpPr/>
          <p:nvPr/>
        </p:nvGrpSpPr>
        <p:grpSpPr>
          <a:xfrm>
            <a:off x="5004048" y="3778263"/>
            <a:ext cx="557959" cy="404890"/>
            <a:chOff x="0" y="0"/>
            <a:chExt cx="557957" cy="404888"/>
          </a:xfrm>
        </p:grpSpPr>
        <p:sp>
          <p:nvSpPr>
            <p:cNvPr id="273" name="Rectangle aux angles arrondis"/>
            <p:cNvSpPr/>
            <p:nvPr/>
          </p:nvSpPr>
          <p:spPr>
            <a:xfrm>
              <a:off x="0" y="0"/>
              <a:ext cx="557958" cy="40488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5000"/>
              </a:schemeClr>
            </a:solidFill>
            <a:ln w="25400" cap="flat">
              <a:solidFill>
                <a:srgbClr val="3E444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9DA03F"/>
                  </a:solidFill>
                </a:defRPr>
              </a:pPr>
              <a:endParaRPr/>
            </a:p>
          </p:txBody>
        </p:sp>
        <p:sp>
          <p:nvSpPr>
            <p:cNvPr id="274" name="A"/>
            <p:cNvSpPr txBox="1"/>
            <p:nvPr/>
          </p:nvSpPr>
          <p:spPr>
            <a:xfrm>
              <a:off x="78184" y="17024"/>
              <a:ext cx="401589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9DA03F"/>
                  </a:solidFill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278" name="Rectangle : coins arrondis 24"/>
          <p:cNvGrpSpPr/>
          <p:nvPr/>
        </p:nvGrpSpPr>
        <p:grpSpPr>
          <a:xfrm>
            <a:off x="611560" y="4221088"/>
            <a:ext cx="557959" cy="404890"/>
            <a:chOff x="0" y="0"/>
            <a:chExt cx="557957" cy="404888"/>
          </a:xfrm>
        </p:grpSpPr>
        <p:sp>
          <p:nvSpPr>
            <p:cNvPr id="276" name="Rectangle aux angles arrondis"/>
            <p:cNvSpPr/>
            <p:nvPr/>
          </p:nvSpPr>
          <p:spPr>
            <a:xfrm>
              <a:off x="0" y="0"/>
              <a:ext cx="557958" cy="404889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25000"/>
              </a:schemeClr>
            </a:solidFill>
            <a:ln w="25400" cap="flat">
              <a:solidFill>
                <a:srgbClr val="624C2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CD921B"/>
                  </a:solidFill>
                </a:defRPr>
              </a:pPr>
              <a:endParaRPr/>
            </a:p>
          </p:txBody>
        </p:sp>
        <p:sp>
          <p:nvSpPr>
            <p:cNvPr id="277" name="B"/>
            <p:cNvSpPr txBox="1"/>
            <p:nvPr/>
          </p:nvSpPr>
          <p:spPr>
            <a:xfrm>
              <a:off x="78184" y="17024"/>
              <a:ext cx="401589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CD921B"/>
                  </a:solidFill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281" name="Rectangle : coins arrondis 26"/>
          <p:cNvGrpSpPr/>
          <p:nvPr/>
        </p:nvGrpSpPr>
        <p:grpSpPr>
          <a:xfrm>
            <a:off x="3095144" y="4991572"/>
            <a:ext cx="557959" cy="404890"/>
            <a:chOff x="0" y="0"/>
            <a:chExt cx="557957" cy="404888"/>
          </a:xfrm>
        </p:grpSpPr>
        <p:sp>
          <p:nvSpPr>
            <p:cNvPr id="279" name="Rectangle aux angles arrondis"/>
            <p:cNvSpPr/>
            <p:nvPr/>
          </p:nvSpPr>
          <p:spPr>
            <a:xfrm>
              <a:off x="0" y="0"/>
              <a:ext cx="557958" cy="40488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24000"/>
              </a:schemeClr>
            </a:solidFill>
            <a:ln w="25400" cap="flat">
              <a:solidFill>
                <a:srgbClr val="57231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0000"/>
                  </a:solidFill>
                </a:defRPr>
              </a:pPr>
              <a:endParaRPr/>
            </a:p>
          </p:txBody>
        </p:sp>
        <p:sp>
          <p:nvSpPr>
            <p:cNvPr id="280" name="C"/>
            <p:cNvSpPr txBox="1"/>
            <p:nvPr/>
          </p:nvSpPr>
          <p:spPr>
            <a:xfrm>
              <a:off x="78184" y="17024"/>
              <a:ext cx="401589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grpSp>
        <p:nvGrpSpPr>
          <p:cNvPr id="284" name="Rectangle : coins arrondis 27"/>
          <p:cNvGrpSpPr/>
          <p:nvPr/>
        </p:nvGrpSpPr>
        <p:grpSpPr>
          <a:xfrm>
            <a:off x="5635635" y="4672976"/>
            <a:ext cx="557959" cy="404890"/>
            <a:chOff x="0" y="0"/>
            <a:chExt cx="557957" cy="404888"/>
          </a:xfrm>
        </p:grpSpPr>
        <p:sp>
          <p:nvSpPr>
            <p:cNvPr id="282" name="Rectangle aux angles arrondis"/>
            <p:cNvSpPr/>
            <p:nvPr/>
          </p:nvSpPr>
          <p:spPr>
            <a:xfrm>
              <a:off x="0" y="0"/>
              <a:ext cx="557958" cy="40488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5000"/>
              </a:schemeClr>
            </a:solidFill>
            <a:ln w="25400" cap="flat">
              <a:solidFill>
                <a:srgbClr val="3E444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636042"/>
                  </a:solidFill>
                </a:defRPr>
              </a:pPr>
              <a:endParaRPr/>
            </a:p>
          </p:txBody>
        </p:sp>
        <p:sp>
          <p:nvSpPr>
            <p:cNvPr id="283" name="D"/>
            <p:cNvSpPr txBox="1"/>
            <p:nvPr/>
          </p:nvSpPr>
          <p:spPr>
            <a:xfrm>
              <a:off x="78184" y="17024"/>
              <a:ext cx="401589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636042"/>
                  </a:solidFill>
                </a:defRPr>
              </a:lvl1pPr>
            </a:lstStyle>
            <a:p>
              <a:r>
                <a:t>D</a:t>
              </a:r>
            </a:p>
          </p:txBody>
        </p:sp>
      </p:grpSp>
      <p:sp>
        <p:nvSpPr>
          <p:cNvPr id="285" name="Connecteur droit 30"/>
          <p:cNvSpPr/>
          <p:nvPr/>
        </p:nvSpPr>
        <p:spPr>
          <a:xfrm>
            <a:off x="4932039" y="3861047"/>
            <a:ext cx="72009" cy="119663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Connecteur droit 41"/>
          <p:cNvSpPr/>
          <p:nvPr/>
        </p:nvSpPr>
        <p:spPr>
          <a:xfrm>
            <a:off x="4427983" y="3429000"/>
            <a:ext cx="504057" cy="432049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Connecteur droit 44"/>
          <p:cNvSpPr/>
          <p:nvPr/>
        </p:nvSpPr>
        <p:spPr>
          <a:xfrm flipH="1">
            <a:off x="2843808" y="3429000"/>
            <a:ext cx="1530275" cy="994533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Connecteur droit 47"/>
          <p:cNvSpPr/>
          <p:nvPr/>
        </p:nvSpPr>
        <p:spPr>
          <a:xfrm>
            <a:off x="2658682" y="4063491"/>
            <a:ext cx="144017" cy="36004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" name="Connecteur droit 48"/>
          <p:cNvSpPr/>
          <p:nvPr/>
        </p:nvSpPr>
        <p:spPr>
          <a:xfrm flipH="1">
            <a:off x="1871491" y="4036333"/>
            <a:ext cx="787191" cy="36004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0" name="Connecteur droit 51"/>
          <p:cNvSpPr/>
          <p:nvPr/>
        </p:nvSpPr>
        <p:spPr>
          <a:xfrm flipH="1">
            <a:off x="1547663" y="4423531"/>
            <a:ext cx="269927" cy="2716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" name="Connecteur droit 55"/>
          <p:cNvSpPr/>
          <p:nvPr/>
        </p:nvSpPr>
        <p:spPr>
          <a:xfrm flipH="1" flipV="1">
            <a:off x="1228282" y="4558219"/>
            <a:ext cx="175367" cy="166925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Connecteur droit 70"/>
          <p:cNvSpPr/>
          <p:nvPr/>
        </p:nvSpPr>
        <p:spPr>
          <a:xfrm flipH="1">
            <a:off x="1403648" y="4483573"/>
            <a:ext cx="158199" cy="24157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3" name="Connecteur droit 73"/>
          <p:cNvSpPr/>
          <p:nvPr/>
        </p:nvSpPr>
        <p:spPr>
          <a:xfrm flipH="1">
            <a:off x="683568" y="4672976"/>
            <a:ext cx="7093" cy="202445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4" name="Connecteur droit 75"/>
          <p:cNvSpPr/>
          <p:nvPr/>
        </p:nvSpPr>
        <p:spPr>
          <a:xfrm>
            <a:off x="690659" y="4910941"/>
            <a:ext cx="227470" cy="566156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5" name="Connecteur droit 78"/>
          <p:cNvSpPr/>
          <p:nvPr/>
        </p:nvSpPr>
        <p:spPr>
          <a:xfrm flipV="1">
            <a:off x="971599" y="5077864"/>
            <a:ext cx="590247" cy="37750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6" name="Connecteur droit 83"/>
          <p:cNvSpPr/>
          <p:nvPr/>
        </p:nvSpPr>
        <p:spPr>
          <a:xfrm>
            <a:off x="1667426" y="5077864"/>
            <a:ext cx="664894" cy="501906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7" name="Connecteur droit 87"/>
          <p:cNvSpPr/>
          <p:nvPr/>
        </p:nvSpPr>
        <p:spPr>
          <a:xfrm flipV="1">
            <a:off x="2375548" y="5266614"/>
            <a:ext cx="756920" cy="313157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8" name="Connecteur droit 91"/>
          <p:cNvSpPr/>
          <p:nvPr/>
        </p:nvSpPr>
        <p:spPr>
          <a:xfrm flipH="1">
            <a:off x="3454708" y="4235358"/>
            <a:ext cx="1698849" cy="873123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" name="Connecteur droit 95"/>
          <p:cNvSpPr/>
          <p:nvPr/>
        </p:nvSpPr>
        <p:spPr>
          <a:xfrm flipV="1">
            <a:off x="5587589" y="4063491"/>
            <a:ext cx="109887" cy="24898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0" name="Connecteur droit 101"/>
          <p:cNvSpPr/>
          <p:nvPr/>
        </p:nvSpPr>
        <p:spPr>
          <a:xfrm>
            <a:off x="5725427" y="4088388"/>
            <a:ext cx="189188" cy="537589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Connecteur droit 103"/>
          <p:cNvSpPr/>
          <p:nvPr/>
        </p:nvSpPr>
        <p:spPr>
          <a:xfrm flipH="1">
            <a:off x="6221545" y="3673566"/>
            <a:ext cx="2526920" cy="1051578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2" name="Connecteur droit 114"/>
          <p:cNvSpPr/>
          <p:nvPr/>
        </p:nvSpPr>
        <p:spPr>
          <a:xfrm>
            <a:off x="8676455" y="3428999"/>
            <a:ext cx="126698" cy="243774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3" name="Connecteur droit 116"/>
          <p:cNvSpPr/>
          <p:nvPr/>
        </p:nvSpPr>
        <p:spPr>
          <a:xfrm>
            <a:off x="8532439" y="3248583"/>
            <a:ext cx="72009" cy="179624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4" name="Connecteur droit 119"/>
          <p:cNvSpPr/>
          <p:nvPr/>
        </p:nvSpPr>
        <p:spPr>
          <a:xfrm flipH="1">
            <a:off x="8118499" y="3248584"/>
            <a:ext cx="413942" cy="65505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" name="Connecteur droit 122"/>
          <p:cNvSpPr/>
          <p:nvPr/>
        </p:nvSpPr>
        <p:spPr>
          <a:xfrm>
            <a:off x="7956376" y="2852935"/>
            <a:ext cx="188167" cy="485459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6" name="Connecteur droit 124"/>
          <p:cNvSpPr/>
          <p:nvPr/>
        </p:nvSpPr>
        <p:spPr>
          <a:xfrm flipH="1">
            <a:off x="7380312" y="2923538"/>
            <a:ext cx="500598" cy="260897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7" name="Connecteur droit 127"/>
          <p:cNvSpPr/>
          <p:nvPr/>
        </p:nvSpPr>
        <p:spPr>
          <a:xfrm flipH="1">
            <a:off x="7272507" y="3248584"/>
            <a:ext cx="107805" cy="20654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" name="Connecteur droit 130"/>
          <p:cNvSpPr/>
          <p:nvPr/>
        </p:nvSpPr>
        <p:spPr>
          <a:xfrm flipH="1">
            <a:off x="5820021" y="3455127"/>
            <a:ext cx="1445940" cy="581207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" name="Flèche : droite 133"/>
          <p:cNvSpPr/>
          <p:nvPr/>
        </p:nvSpPr>
        <p:spPr>
          <a:xfrm rot="19941227">
            <a:off x="2497946" y="5463771"/>
            <a:ext cx="608402" cy="262276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5"/>
          </a:solidFill>
          <a:ln w="25400">
            <a:solidFill>
              <a:srgbClr val="624C2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" name="Flèche : droite 134"/>
          <p:cNvSpPr/>
          <p:nvPr/>
        </p:nvSpPr>
        <p:spPr>
          <a:xfrm rot="19501371">
            <a:off x="1046970" y="5297354"/>
            <a:ext cx="501766" cy="262276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5"/>
          </a:solidFill>
          <a:ln w="25400">
            <a:solidFill>
              <a:srgbClr val="624C2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Flèche : droite 135"/>
          <p:cNvSpPr/>
          <p:nvPr/>
        </p:nvSpPr>
        <p:spPr>
          <a:xfrm rot="4398362">
            <a:off x="280878" y="5022286"/>
            <a:ext cx="608402" cy="262276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5"/>
          </a:solidFill>
          <a:ln w="25400">
            <a:solidFill>
              <a:srgbClr val="624C2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Flèche : droite 137"/>
          <p:cNvSpPr/>
          <p:nvPr/>
        </p:nvSpPr>
        <p:spPr>
          <a:xfrm rot="10204957">
            <a:off x="2828267" y="3818978"/>
            <a:ext cx="608402" cy="262276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3"/>
          </a:solidFill>
          <a:ln w="25400">
            <a:solidFill>
              <a:srgbClr val="4C492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Flèche : droite 138"/>
          <p:cNvSpPr/>
          <p:nvPr/>
        </p:nvSpPr>
        <p:spPr>
          <a:xfrm rot="13201992">
            <a:off x="4481641" y="3360485"/>
            <a:ext cx="608402" cy="262276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3"/>
          </a:solidFill>
          <a:ln w="25400">
            <a:solidFill>
              <a:srgbClr val="4C492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Flèche : droite 139"/>
          <p:cNvSpPr/>
          <p:nvPr/>
        </p:nvSpPr>
        <p:spPr>
          <a:xfrm rot="9350778">
            <a:off x="1358594" y="4037195"/>
            <a:ext cx="608402" cy="262276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3"/>
          </a:solidFill>
          <a:ln w="25400">
            <a:solidFill>
              <a:srgbClr val="4C492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5" name="Flèche : droite 140"/>
          <p:cNvSpPr/>
          <p:nvPr/>
        </p:nvSpPr>
        <p:spPr>
          <a:xfrm rot="4547706">
            <a:off x="5597981" y="4447383"/>
            <a:ext cx="309396" cy="262276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2"/>
          </a:solidFill>
          <a:ln w="25400">
            <a:solidFill>
              <a:srgbClr val="57231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" name="Flèche : droite 141"/>
          <p:cNvSpPr/>
          <p:nvPr/>
        </p:nvSpPr>
        <p:spPr>
          <a:xfrm rot="20240702">
            <a:off x="6744050" y="4074866"/>
            <a:ext cx="608402" cy="266542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6"/>
          </a:solidFill>
          <a:ln w="25400">
            <a:solidFill>
              <a:srgbClr val="332E3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Flèche : droite 142"/>
          <p:cNvSpPr/>
          <p:nvPr/>
        </p:nvSpPr>
        <p:spPr>
          <a:xfrm rot="13081902">
            <a:off x="8187729" y="3360642"/>
            <a:ext cx="402634" cy="266542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6"/>
          </a:solidFill>
          <a:ln w="25400">
            <a:solidFill>
              <a:srgbClr val="332E3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Flèche : droite 143"/>
          <p:cNvSpPr/>
          <p:nvPr/>
        </p:nvSpPr>
        <p:spPr>
          <a:xfrm rot="8724292">
            <a:off x="7047014" y="2986950"/>
            <a:ext cx="608402" cy="266542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6"/>
          </a:solidFill>
          <a:ln w="25400">
            <a:solidFill>
              <a:srgbClr val="332E3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Flèche : droite 144"/>
          <p:cNvSpPr/>
          <p:nvPr/>
        </p:nvSpPr>
        <p:spPr>
          <a:xfrm rot="9358934">
            <a:off x="5861687" y="3607239"/>
            <a:ext cx="608402" cy="266542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6"/>
          </a:solidFill>
          <a:ln w="25400">
            <a:solidFill>
              <a:srgbClr val="332E3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Flèche : droite 1"/>
          <p:cNvSpPr/>
          <p:nvPr/>
        </p:nvSpPr>
        <p:spPr>
          <a:xfrm rot="2274509">
            <a:off x="1612409" y="5327370"/>
            <a:ext cx="608402" cy="262276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5"/>
          </a:solidFill>
          <a:ln w="25400">
            <a:solidFill>
              <a:srgbClr val="624C2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1" name="Flèche : droite 8"/>
          <p:cNvSpPr/>
          <p:nvPr/>
        </p:nvSpPr>
        <p:spPr>
          <a:xfrm rot="19891620">
            <a:off x="4191084" y="4650501"/>
            <a:ext cx="608402" cy="262276"/>
          </a:xfrm>
          <a:prstGeom prst="rightArrow">
            <a:avLst>
              <a:gd name="adj1" fmla="val 23846"/>
              <a:gd name="adj2" fmla="val 68925"/>
            </a:avLst>
          </a:prstGeom>
          <a:solidFill>
            <a:schemeClr val="accent2"/>
          </a:solidFill>
          <a:ln w="25400">
            <a:solidFill>
              <a:srgbClr val="57231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itle 1"/>
          <p:cNvSpPr txBox="1">
            <a:spLocks noGrp="1"/>
          </p:cNvSpPr>
          <p:nvPr>
            <p:ph type="title" idx="4294967295"/>
          </p:nvPr>
        </p:nvSpPr>
        <p:spPr>
          <a:xfrm>
            <a:off x="425450" y="407987"/>
            <a:ext cx="8539038" cy="1039813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813816">
              <a:defRPr sz="5340" u="sng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Questions  ?</a:t>
            </a:r>
          </a:p>
        </p:txBody>
      </p:sp>
      <p:sp>
        <p:nvSpPr>
          <p:cNvPr id="40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79512" y="1590675"/>
            <a:ext cx="8964487" cy="4843735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 marL="0" indent="114300">
              <a:buSzTx/>
              <a:buNone/>
            </a:pPr>
            <a:r>
              <a:t>	</a:t>
            </a:r>
          </a:p>
        </p:txBody>
      </p:sp>
      <p:sp>
        <p:nvSpPr>
          <p:cNvPr id="410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17" y="1789422"/>
            <a:ext cx="3530366" cy="49941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8" y="1789422"/>
            <a:ext cx="3530366" cy="499412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642937" y="4653136"/>
            <a:ext cx="7745488" cy="452265"/>
          </a:xfrm>
          <a:prstGeom prst="rect">
            <a:avLst/>
          </a:prstGeom>
          <a:solidFill>
            <a:srgbClr val="ECEDD1"/>
          </a:solidFill>
        </p:spPr>
        <p:txBody>
          <a:bodyPr anchor="ctr">
            <a:normAutofit/>
          </a:bodyPr>
          <a:lstStyle/>
          <a:p>
            <a:pPr defTabSz="640079">
              <a:spcBef>
                <a:spcPts val="200"/>
              </a:spcBef>
              <a:defRPr sz="1120" b="1" spc="209">
                <a:solidFill>
                  <a:srgbClr val="0070C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fr-BE" dirty="0"/>
              <a:t>Conférence de presse du 23/08/2024</a:t>
            </a:r>
            <a:endParaRPr dirty="0"/>
          </a:p>
        </p:txBody>
      </p:sp>
      <p:sp>
        <p:nvSpPr>
          <p:cNvPr id="250" name="Title 1"/>
          <p:cNvSpPr txBox="1">
            <a:spLocks noGrp="1"/>
          </p:cNvSpPr>
          <p:nvPr>
            <p:ph type="ctrTitle"/>
          </p:nvPr>
        </p:nvSpPr>
        <p:spPr>
          <a:xfrm>
            <a:off x="595784" y="3227388"/>
            <a:ext cx="7855596" cy="1219201"/>
          </a:xfrm>
          <a:prstGeom prst="rect">
            <a:avLst/>
          </a:prstGeom>
        </p:spPr>
        <p:txBody>
          <a:bodyPr/>
          <a:lstStyle/>
          <a:p>
            <a:pPr>
              <a:defRPr sz="36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80</a:t>
            </a:r>
            <a:r>
              <a:rPr baseline="30000"/>
              <a:t>e</a:t>
            </a:r>
            <a:r>
              <a:t> anniversaire de la libération d’ohey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47" y="-301840"/>
            <a:ext cx="2437729" cy="36730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3"/>
          <p:cNvSpPr txBox="1"/>
          <p:nvPr/>
        </p:nvSpPr>
        <p:spPr>
          <a:xfrm>
            <a:off x="264530" y="1700808"/>
            <a:ext cx="8614939" cy="4991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143000" lvl="2" indent="-3429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Initiative </a:t>
            </a:r>
            <a:r>
              <a:rPr sz="1600" b="0" dirty="0"/>
              <a:t> Office du Tourisme </a:t>
            </a:r>
            <a:endParaRPr sz="2400" dirty="0"/>
          </a:p>
          <a:p>
            <a:pPr marL="1143000" lvl="2" indent="-3429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1600">
                <a:latin typeface="+mn-lt"/>
                <a:ea typeface="+mn-ea"/>
                <a:cs typeface="+mn-cs"/>
                <a:sym typeface="Calibri"/>
              </a:defRPr>
            </a:pPr>
            <a:endParaRPr sz="2400" dirty="0"/>
          </a:p>
          <a:p>
            <a:pPr marL="1143000" lvl="2" indent="-3429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Du 27 au 29 </a:t>
            </a:r>
            <a:r>
              <a:rPr dirty="0" err="1"/>
              <a:t>septembre</a:t>
            </a:r>
            <a:r>
              <a:rPr dirty="0"/>
              <a:t> 2024</a:t>
            </a:r>
            <a:endParaRPr u="sng" dirty="0">
              <a:solidFill>
                <a:srgbClr val="FF0000"/>
              </a:solidFill>
            </a:endParaRPr>
          </a:p>
          <a:p>
            <a:pPr marL="2057400" lvl="4" indent="-342900">
              <a:lnSpc>
                <a:spcPct val="90000"/>
              </a:lnSpc>
              <a:spcBef>
                <a:spcPts val="300"/>
              </a:spcBef>
              <a:buSzPct val="100000"/>
              <a:buChar char="»"/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27 Sep: </a:t>
            </a:r>
            <a:r>
              <a:rPr dirty="0" err="1"/>
              <a:t>Accueil</a:t>
            </a:r>
            <a:r>
              <a:rPr dirty="0"/>
              <a:t> </a:t>
            </a:r>
            <a:r>
              <a:rPr dirty="0" err="1"/>
              <a:t>famille</a:t>
            </a:r>
            <a:r>
              <a:rPr dirty="0"/>
              <a:t> Mc </a:t>
            </a:r>
            <a:r>
              <a:rPr dirty="0" err="1"/>
              <a:t>Connel</a:t>
            </a:r>
            <a:endParaRPr dirty="0"/>
          </a:p>
          <a:p>
            <a:pPr marL="2057400" lvl="4" indent="-342900">
              <a:lnSpc>
                <a:spcPct val="90000"/>
              </a:lnSpc>
              <a:spcBef>
                <a:spcPts val="300"/>
              </a:spcBef>
              <a:buSzPct val="100000"/>
              <a:buChar char="»"/>
              <a:defRPr sz="16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28 Sep: </a:t>
            </a:r>
            <a:r>
              <a:rPr dirty="0" err="1"/>
              <a:t>Journée</a:t>
            </a:r>
            <a:r>
              <a:rPr dirty="0"/>
              <a:t> de </a:t>
            </a:r>
            <a:r>
              <a:rPr dirty="0" err="1"/>
              <a:t>cérémonies</a:t>
            </a:r>
            <a:r>
              <a:rPr dirty="0"/>
              <a:t> et </a:t>
            </a:r>
            <a:r>
              <a:rPr dirty="0" err="1"/>
              <a:t>souper</a:t>
            </a:r>
            <a:r>
              <a:rPr dirty="0"/>
              <a:t>-concert</a:t>
            </a:r>
            <a:endParaRPr sz="2000" dirty="0"/>
          </a:p>
          <a:p>
            <a:pPr marL="2057400" lvl="4" indent="-342900">
              <a:lnSpc>
                <a:spcPct val="90000"/>
              </a:lnSpc>
              <a:spcBef>
                <a:spcPts val="300"/>
              </a:spcBef>
              <a:buSzPct val="100000"/>
              <a:buChar char="»"/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29 Sep: </a:t>
            </a:r>
            <a:r>
              <a:rPr dirty="0" err="1"/>
              <a:t>Journée</a:t>
            </a:r>
            <a:r>
              <a:rPr dirty="0"/>
              <a:t> </a:t>
            </a:r>
            <a:r>
              <a:rPr dirty="0" err="1"/>
              <a:t>d’exposition</a:t>
            </a:r>
            <a:r>
              <a:rPr dirty="0"/>
              <a:t> </a:t>
            </a:r>
            <a:r>
              <a:rPr dirty="0" err="1"/>
              <a:t>libre</a:t>
            </a:r>
            <a:endParaRPr sz="2000" dirty="0"/>
          </a:p>
          <a:p>
            <a:pPr marL="2057400" lvl="4" indent="-342900">
              <a:lnSpc>
                <a:spcPct val="90000"/>
              </a:lnSpc>
              <a:spcBef>
                <a:spcPts val="400"/>
              </a:spcBef>
              <a:buSzPct val="100000"/>
              <a:buChar char="»"/>
              <a:defRPr sz="1600" b="1">
                <a:latin typeface="+mn-lt"/>
                <a:ea typeface="+mn-ea"/>
                <a:cs typeface="+mn-cs"/>
                <a:sym typeface="Calibri"/>
              </a:defRPr>
            </a:pPr>
            <a:endParaRPr sz="2000" dirty="0"/>
          </a:p>
          <a:p>
            <a:pPr marL="1143000" lvl="2" indent="-3429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Une </a:t>
            </a:r>
            <a:r>
              <a:rPr dirty="0" err="1"/>
              <a:t>organisation</a:t>
            </a:r>
            <a:r>
              <a:rPr dirty="0"/>
              <a:t> </a:t>
            </a:r>
            <a:r>
              <a:rPr dirty="0" err="1"/>
              <a:t>centrale</a:t>
            </a:r>
            <a:r>
              <a:rPr dirty="0"/>
              <a:t> de </a:t>
            </a:r>
            <a:r>
              <a:rPr dirty="0" err="1"/>
              <a:t>l’Office</a:t>
            </a:r>
            <a:r>
              <a:rPr dirty="0"/>
              <a:t> du </a:t>
            </a:r>
            <a:r>
              <a:rPr dirty="0" smtClean="0"/>
              <a:t>Tourisme</a:t>
            </a:r>
            <a:endParaRPr lang="fr-BE" dirty="0" smtClean="0"/>
          </a:p>
          <a:p>
            <a:pPr marL="800100" lvl="2" indent="0">
              <a:lnSpc>
                <a:spcPct val="90000"/>
              </a:lnSpc>
              <a:spcBef>
                <a:spcPts val="400"/>
              </a:spcBef>
              <a:buSzPct val="100000"/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rPr lang="fr-BE" sz="1600" dirty="0" smtClean="0"/>
              <a:t>	              &gt;&gt; </a:t>
            </a:r>
            <a:r>
              <a:rPr lang="fr-BE" sz="1600" b="1" dirty="0">
                <a:sym typeface="Calibri"/>
              </a:rPr>
              <a:t>appuyée par l’administration communale et des bénévoles</a:t>
            </a:r>
          </a:p>
          <a:p>
            <a:pPr marL="800100" lvl="2" indent="0">
              <a:lnSpc>
                <a:spcPct val="90000"/>
              </a:lnSpc>
              <a:spcBef>
                <a:spcPts val="400"/>
              </a:spcBef>
              <a:buSzPct val="100000"/>
              <a:defRPr sz="2000" b="1">
                <a:latin typeface="+mn-lt"/>
                <a:ea typeface="+mn-ea"/>
                <a:cs typeface="+mn-cs"/>
                <a:sym typeface="Calibri"/>
              </a:defRPr>
            </a:pPr>
            <a:endParaRPr lang="fr-BE" sz="2400" dirty="0" smtClean="0"/>
          </a:p>
          <a:p>
            <a:pPr marL="1143000" lvl="2" indent="-342900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rPr lang="fr-BE" sz="2000" dirty="0" smtClean="0"/>
              <a:t>De quoi devons-nous nous rappeler ?</a:t>
            </a:r>
            <a:endParaRPr sz="2000" dirty="0"/>
          </a:p>
          <a:p>
            <a:pPr marL="2057400" lvl="4" indent="-342900">
              <a:lnSpc>
                <a:spcPct val="90000"/>
              </a:lnSpc>
              <a:spcBef>
                <a:spcPts val="300"/>
              </a:spcBef>
              <a:buSzPct val="100000"/>
              <a:buChar char="»"/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lang="fr-BE" sz="1600" dirty="0" smtClean="0"/>
              <a:t>Je donne la parole à Monsieur Vincent Ban Brabant</a:t>
            </a:r>
            <a:endParaRPr sz="1600" dirty="0"/>
          </a:p>
          <a:p>
            <a:pPr lvl="2" indent="800100">
              <a:lnSpc>
                <a:spcPct val="90000"/>
              </a:lnSpc>
              <a:spcBef>
                <a:spcPts val="500"/>
              </a:spcBef>
              <a:defRPr sz="2000" b="1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 dirty="0"/>
          </a:p>
          <a:p>
            <a:pPr marL="1143000" lvl="2" indent="-3429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1600" b="1">
                <a:latin typeface="+mn-lt"/>
                <a:ea typeface="+mn-ea"/>
                <a:cs typeface="+mn-cs"/>
                <a:sym typeface="Calibri"/>
              </a:defRPr>
            </a:pPr>
            <a:endParaRPr sz="2400" dirty="0"/>
          </a:p>
          <a:p>
            <a:pPr>
              <a:lnSpc>
                <a:spcPct val="90000"/>
              </a:lnSpc>
              <a:spcBef>
                <a:spcPts val="700"/>
              </a:spcBef>
              <a:defRPr sz="3200" b="1" i="1">
                <a:latin typeface="+mn-lt"/>
                <a:ea typeface="+mn-ea"/>
                <a:cs typeface="+mn-cs"/>
                <a:sym typeface="Calibri"/>
              </a:defRPr>
            </a:pPr>
            <a:endParaRPr sz="2400" dirty="0"/>
          </a:p>
        </p:txBody>
      </p:sp>
      <p:sp>
        <p:nvSpPr>
          <p:cNvPr id="254" name="Rectangle 3"/>
          <p:cNvSpPr txBox="1"/>
          <p:nvPr/>
        </p:nvSpPr>
        <p:spPr>
          <a:xfrm>
            <a:off x="513264" y="692695"/>
            <a:ext cx="4260236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u="sng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CADRE GENERAL</a:t>
            </a:r>
          </a:p>
        </p:txBody>
      </p:sp>
      <p:pic>
        <p:nvPicPr>
          <p:cNvPr id="255" name="447771676_4587495688141606_4031161702371494428_n.jpg" descr="447771676_4587495688141606_403116170237149442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073" y="5097174"/>
            <a:ext cx="2101396" cy="1405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/>
          <p:nvPr/>
        </p:nvSpPr>
        <p:spPr>
          <a:xfrm>
            <a:off x="945311" y="1001787"/>
            <a:ext cx="5562169" cy="653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        </a:t>
            </a:r>
          </a:p>
        </p:txBody>
      </p:sp>
      <p:sp>
        <p:nvSpPr>
          <p:cNvPr id="259" name="Rectangle 3"/>
          <p:cNvSpPr txBox="1"/>
          <p:nvPr/>
        </p:nvSpPr>
        <p:spPr>
          <a:xfrm>
            <a:off x="688476" y="398556"/>
            <a:ext cx="689333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CADRE GENER</a:t>
            </a:r>
            <a:r>
              <a:rPr lang="fr-BE" dirty="0"/>
              <a:t>AL</a:t>
            </a:r>
            <a:endParaRPr dirty="0"/>
          </a:p>
        </p:txBody>
      </p:sp>
      <p:sp>
        <p:nvSpPr>
          <p:cNvPr id="4" name="ZoneTexte 3"/>
          <p:cNvSpPr txBox="1"/>
          <p:nvPr/>
        </p:nvSpPr>
        <p:spPr>
          <a:xfrm>
            <a:off x="688476" y="2024109"/>
            <a:ext cx="6387027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BE" dirty="0"/>
              <a:t>Cette journée, placée sous le thème </a:t>
            </a:r>
            <a:r>
              <a:rPr lang="fr-BE" b="1" dirty="0"/>
              <a:t>"La Voie de la Liberté"</a:t>
            </a:r>
            <a:r>
              <a:rPr lang="fr-BE" dirty="0"/>
              <a:t>, sera ponctuée par </a:t>
            </a:r>
            <a:r>
              <a:rPr lang="fr-BE" b="1" dirty="0"/>
              <a:t>cinq moments forts</a:t>
            </a:r>
            <a:r>
              <a:rPr lang="fr-BE" dirty="0"/>
              <a:t>, rendant hommage aux événements et aux personnes qui ont façonné notre histoire locale durant la Seconde Guerre mondiale.</a:t>
            </a:r>
          </a:p>
        </p:txBody>
      </p:sp>
      <p:pic>
        <p:nvPicPr>
          <p:cNvPr id="10" name="447771676_4587495688141606_4031161702371494428_n.jpg" descr="447771676_4587495688141606_403116170237149442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35" y="3870340"/>
            <a:ext cx="3742947" cy="2503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 txBox="1"/>
          <p:nvPr/>
        </p:nvSpPr>
        <p:spPr>
          <a:xfrm>
            <a:off x="873303" y="692695"/>
            <a:ext cx="495423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 u="sng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 smtClean="0"/>
              <a:t>Programme</a:t>
            </a:r>
            <a:r>
              <a:rPr lang="fr-BE" dirty="0" smtClean="0"/>
              <a:t> : premier temps fort</a:t>
            </a:r>
            <a:endParaRPr dirty="0"/>
          </a:p>
        </p:txBody>
      </p:sp>
      <p:pic>
        <p:nvPicPr>
          <p:cNvPr id="264" name="Capture d’écran 2024-07-28 à 17.25.04.png" descr="Capture d’écran 2024-07-28 à 17.25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472" y="4947992"/>
            <a:ext cx="1377068" cy="15173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r>
              <a:rPr lang="fr-BE" dirty="0" smtClean="0"/>
              <a:t>L</a:t>
            </a:r>
            <a:r>
              <a:rPr lang="fr-BE" dirty="0" smtClean="0">
                <a:solidFill>
                  <a:schemeClr val="bg2"/>
                </a:solidFill>
              </a:rPr>
              <a:t>a </a:t>
            </a:r>
            <a:r>
              <a:rPr lang="fr-BE" dirty="0">
                <a:solidFill>
                  <a:schemeClr val="bg2"/>
                </a:solidFill>
              </a:rPr>
              <a:t>journée </a:t>
            </a:r>
            <a:r>
              <a:rPr lang="fr-BE" dirty="0"/>
              <a:t>s'ouvrira par l’officialisation de la désignation comme citoyen d’honneur de la commune d’Ohey du </a:t>
            </a:r>
            <a:r>
              <a:rPr lang="fr-BE" b="1" dirty="0" err="1" smtClean="0"/>
              <a:t>Capitain</a:t>
            </a:r>
            <a:r>
              <a:rPr lang="fr-BE" b="1" dirty="0" smtClean="0"/>
              <a:t> </a:t>
            </a:r>
            <a:r>
              <a:rPr lang="fr-BE" b="1" dirty="0"/>
              <a:t>McConnell</a:t>
            </a:r>
            <a:r>
              <a:rPr lang="fr-BE" dirty="0"/>
              <a:t>, pilote du bombardier B-17, crashé sur nos terres. Nous aurons l’honneur de recevoir sa famille venue des États-Unis pour l’occasion, soulignant ainsi le lien indéfectible entre nos deux nations.</a:t>
            </a:r>
          </a:p>
          <a:p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3" b="8479"/>
          <a:stretch/>
        </p:blipFill>
        <p:spPr>
          <a:xfrm>
            <a:off x="6391922" y="4380329"/>
            <a:ext cx="2068496" cy="208500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 txBox="1"/>
          <p:nvPr/>
        </p:nvSpPr>
        <p:spPr>
          <a:xfrm>
            <a:off x="873303" y="692695"/>
            <a:ext cx="515461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 u="sng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 smtClean="0"/>
              <a:t>Programme</a:t>
            </a:r>
            <a:r>
              <a:rPr lang="fr-BE" dirty="0" smtClean="0"/>
              <a:t>: deuxième temps fort</a:t>
            </a:r>
            <a:endParaRPr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2000" dirty="0" smtClean="0"/>
              <a:t>Un </a:t>
            </a:r>
            <a:r>
              <a:rPr lang="fr-BE" sz="2000" b="1" dirty="0"/>
              <a:t>parcours mémoriel</a:t>
            </a:r>
            <a:r>
              <a:rPr lang="fr-BE" sz="2000" dirty="0"/>
              <a:t>, comprenant deux étapes majeures, sera proposé. Nous commencerons par une cérémonie en hommage à l'équipage du B-17 au </a:t>
            </a:r>
            <a:r>
              <a:rPr lang="fr-BE" sz="2000" b="1" dirty="0"/>
              <a:t>monument des Aviateurs</a:t>
            </a:r>
            <a:r>
              <a:rPr lang="fr-BE" sz="2000" dirty="0"/>
              <a:t>, situé rue de Reppe. Ce moment solennel sera accompagné d’un survol spectaculaire par des hélicoptères de l’armée belge. Nous nous rendrons ensuite sur la </a:t>
            </a:r>
            <a:r>
              <a:rPr lang="fr-BE" sz="2000" b="1" dirty="0"/>
              <a:t>place de Monge</a:t>
            </a:r>
            <a:r>
              <a:rPr lang="fr-BE" sz="2000" dirty="0"/>
              <a:t>, où deux monuments seront inaugurés : l’un dédié aux membres de la 3e division blindée, l’autre célébrant la "Voie de la Liberté". Ces monuments deviendront des étapes emblématiques de notre futur </a:t>
            </a:r>
            <a:r>
              <a:rPr lang="fr-BE" sz="2000" b="1" dirty="0"/>
              <a:t>"Parcours de la Liberté"</a:t>
            </a:r>
            <a:r>
              <a:rPr lang="fr-BE" sz="2000" dirty="0"/>
              <a:t>.</a:t>
            </a:r>
          </a:p>
          <a:p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5921" b="16516"/>
          <a:stretch/>
        </p:blipFill>
        <p:spPr>
          <a:xfrm>
            <a:off x="6948779" y="4962617"/>
            <a:ext cx="1585097" cy="14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7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 txBox="1"/>
          <p:nvPr/>
        </p:nvSpPr>
        <p:spPr>
          <a:xfrm>
            <a:off x="873303" y="692695"/>
            <a:ext cx="51001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 u="sng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 smtClean="0"/>
              <a:t>Programme</a:t>
            </a:r>
            <a:r>
              <a:rPr lang="fr-BE" dirty="0" smtClean="0"/>
              <a:t>: troisième temps fort</a:t>
            </a:r>
            <a:endParaRPr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Un </a:t>
            </a:r>
            <a:r>
              <a:rPr lang="fr-BE" b="1" dirty="0"/>
              <a:t>convoi de véhicules d’époque</a:t>
            </a:r>
            <a:r>
              <a:rPr lang="fr-BE" dirty="0"/>
              <a:t> (Jeep, </a:t>
            </a:r>
            <a:r>
              <a:rPr lang="fr-BE" dirty="0" err="1"/>
              <a:t>Dodge</a:t>
            </a:r>
            <a:r>
              <a:rPr lang="fr-BE" dirty="0"/>
              <a:t>), recréant les scènes de la Libération, accompagnera ce parcours. À bord, des soldats débarqueront pour rejouer l'arrivée de l'infanterie, tout en distribuant des bonbons aux passants, créant ainsi une atmosphère festive et authentique. Le convoi sera visible à partir de </a:t>
            </a:r>
            <a:r>
              <a:rPr lang="fr-BE" b="1" dirty="0"/>
              <a:t>14h30</a:t>
            </a:r>
            <a:r>
              <a:rPr lang="fr-BE" dirty="0"/>
              <a:t> sur la </a:t>
            </a:r>
            <a:r>
              <a:rPr lang="fr-BE" b="1" dirty="0"/>
              <a:t>Chaussée de Ciney</a:t>
            </a:r>
            <a:r>
              <a:rPr lang="fr-BE" dirty="0"/>
              <a:t> et vers </a:t>
            </a:r>
            <a:r>
              <a:rPr lang="fr-BE" b="1" dirty="0"/>
              <a:t>15h30</a:t>
            </a:r>
            <a:r>
              <a:rPr lang="fr-BE" dirty="0"/>
              <a:t> rue du Moulin de </a:t>
            </a:r>
            <a:r>
              <a:rPr lang="fr-BE" dirty="0" err="1"/>
              <a:t>Haillot</a:t>
            </a:r>
            <a:r>
              <a:rPr lang="fr-BE" dirty="0"/>
              <a:t> à Ohey.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28" y="4761205"/>
            <a:ext cx="2713360" cy="20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1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 txBox="1"/>
          <p:nvPr/>
        </p:nvSpPr>
        <p:spPr>
          <a:xfrm>
            <a:off x="873303" y="692695"/>
            <a:ext cx="523957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 u="sng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 smtClean="0"/>
              <a:t>Programme</a:t>
            </a:r>
            <a:r>
              <a:rPr lang="fr-BE" dirty="0" smtClean="0"/>
              <a:t>: quatrième temps fort</a:t>
            </a:r>
            <a:endParaRPr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Nous </a:t>
            </a:r>
            <a:r>
              <a:rPr lang="fr-BE" dirty="0"/>
              <a:t>ouvrirons ensuite les portes de notre exposition permanente </a:t>
            </a:r>
            <a:r>
              <a:rPr lang="fr-BE" b="1" dirty="0"/>
              <a:t>OHEY-44</a:t>
            </a:r>
            <a:r>
              <a:rPr lang="fr-BE" dirty="0"/>
              <a:t> à l'Office du tourisme, en écho à l'exposition itinérante de la province intitulée </a:t>
            </a:r>
            <a:r>
              <a:rPr lang="fr-BE" b="1" dirty="0"/>
              <a:t>"Mes parents ne me disent pas tout. Mémoires de la Seconde Guerre mondiale en province de Namur."</a:t>
            </a:r>
            <a:r>
              <a:rPr lang="fr-BE" dirty="0"/>
              <a:t> Pour une immersion totale, les visiteurs pourront découvrir de près les véhicules du convoi exposés autour de l'Office, tandis qu’un coiffeur sera présent pour recréer les coiffures emblématiques des </a:t>
            </a:r>
            <a:r>
              <a:rPr lang="fr-BE" b="1" dirty="0"/>
              <a:t>années 40</a:t>
            </a:r>
            <a:r>
              <a:rPr lang="fr-BE" dirty="0"/>
              <a:t>, donnant un cachet unique à l'événement.</a:t>
            </a:r>
          </a:p>
          <a:p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00" y="5457490"/>
            <a:ext cx="2085453" cy="13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58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 txBox="1"/>
          <p:nvPr/>
        </p:nvSpPr>
        <p:spPr>
          <a:xfrm>
            <a:off x="873303" y="692695"/>
            <a:ext cx="523957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 u="sng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 smtClean="0"/>
              <a:t>Programme</a:t>
            </a:r>
            <a:r>
              <a:rPr lang="fr-BE" dirty="0" smtClean="0"/>
              <a:t>: cinquième temps fort</a:t>
            </a:r>
            <a:endParaRPr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La </a:t>
            </a:r>
            <a:r>
              <a:rPr lang="fr-BE" dirty="0"/>
              <a:t>journée se terminera en beauté avec un </a:t>
            </a:r>
            <a:r>
              <a:rPr lang="fr-BE" b="1" dirty="0"/>
              <a:t>barbecue convivial</a:t>
            </a:r>
            <a:r>
              <a:rPr lang="fr-BE" dirty="0"/>
              <a:t>, accompagné d’un concert gratuit du groupe </a:t>
            </a:r>
            <a:r>
              <a:rPr lang="fr-BE" b="1" dirty="0"/>
              <a:t>Les Marie-Claire</a:t>
            </a:r>
            <a:r>
              <a:rPr lang="fr-BE" dirty="0"/>
              <a:t>, qui reprendra des chansons des années 40. Les visiteurs sont invités à venir en tenue d’époque, pour une immersion complète dans l'atmosphère de cette époque marquante.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66" y="4589755"/>
            <a:ext cx="2989635" cy="1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67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Apothecary">
  <a:themeElements>
    <a:clrScheme name="Apotheca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0000FF"/>
      </a:hlink>
      <a:folHlink>
        <a:srgbClr val="FF00FF"/>
      </a:folHlink>
    </a:clrScheme>
    <a:fontScheme name="Apothecar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0000FF"/>
      </a:hlink>
      <a:folHlink>
        <a:srgbClr val="FF00FF"/>
      </a:folHlink>
    </a:clrScheme>
    <a:fontScheme name="Apothecar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511</Words>
  <Application>Microsoft Office PowerPoint</Application>
  <PresentationFormat>Affichage à l'écran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Century Gothic</vt:lpstr>
      <vt:lpstr>Comic Sans MS</vt:lpstr>
      <vt:lpstr>Apothecary</vt:lpstr>
      <vt:lpstr>Présentation PowerPoint</vt:lpstr>
      <vt:lpstr>80e anniversaire de la libération d’ohey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 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Syndicat d'Initiative d'Ohey</dc:creator>
  <cp:lastModifiedBy>Syndicat Initiative</cp:lastModifiedBy>
  <cp:revision>20</cp:revision>
  <dcterms:modified xsi:type="dcterms:W3CDTF">2024-08-20T14:38:03Z</dcterms:modified>
</cp:coreProperties>
</file>